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01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101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décompose un nombre.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80327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34191" y="1025616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/>
              <a:t>55 = </a:t>
            </a:r>
            <a:r>
              <a:rPr lang="fr-FR" sz="4800" b="1" dirty="0">
                <a:solidFill>
                  <a:srgbClr val="C00000"/>
                </a:solidFill>
              </a:rPr>
              <a:t>50 + 1 + 1 + 1 + 1 + 1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2794880" y="303663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28424" y="4039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3841514" y="225133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E7E2D32-C1A7-FD97-6BF0-63BC8B113249}"/>
              </a:ext>
            </a:extLst>
          </p:cNvPr>
          <p:cNvSpPr/>
          <p:nvPr/>
        </p:nvSpPr>
        <p:spPr>
          <a:xfrm>
            <a:off x="5088051" y="250683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4DAEAE9C-F612-EEB1-0B52-5BFB16004A9D}"/>
              </a:ext>
            </a:extLst>
          </p:cNvPr>
          <p:cNvSpPr/>
          <p:nvPr/>
        </p:nvSpPr>
        <p:spPr>
          <a:xfrm>
            <a:off x="6126439" y="354061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5B23071E-CD58-D178-6A1E-BE7B15FDB8EE}"/>
              </a:ext>
            </a:extLst>
          </p:cNvPr>
          <p:cNvSpPr/>
          <p:nvPr/>
        </p:nvSpPr>
        <p:spPr>
          <a:xfrm>
            <a:off x="5938554" y="521717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9287C46-7F7D-B847-F6C2-1ADE8C8625AD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414285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71</a:t>
            </a:r>
          </a:p>
        </p:txBody>
      </p:sp>
    </p:spTree>
    <p:extLst>
      <p:ext uri="{BB962C8B-B14F-4D97-AF65-F5344CB8AC3E}">
        <p14:creationId xmlns:p14="http://schemas.microsoft.com/office/powerpoint/2010/main" val="200554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34191" y="1025616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/>
              <a:t>71 = </a:t>
            </a:r>
            <a:r>
              <a:rPr lang="fr-FR" sz="4800" b="1" dirty="0">
                <a:solidFill>
                  <a:srgbClr val="C00000"/>
                </a:solidFill>
              </a:rPr>
              <a:t>50 + 10 + 10 + 1 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3358584" y="32781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28424" y="4039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5199394" y="356090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E7E2D32-C1A7-FD97-6BF0-63BC8B113249}"/>
              </a:ext>
            </a:extLst>
          </p:cNvPr>
          <p:cNvSpPr/>
          <p:nvPr/>
        </p:nvSpPr>
        <p:spPr>
          <a:xfrm>
            <a:off x="4169889" y="217111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C6913B2-A8C6-98C7-1B5A-D5728B40884A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71</a:t>
            </a:r>
          </a:p>
        </p:txBody>
      </p:sp>
    </p:spTree>
    <p:extLst>
      <p:ext uri="{BB962C8B-B14F-4D97-AF65-F5344CB8AC3E}">
        <p14:creationId xmlns:p14="http://schemas.microsoft.com/office/powerpoint/2010/main" val="29788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378358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190005" y="1025616"/>
            <a:ext cx="889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/>
              <a:t>66 = </a:t>
            </a:r>
            <a:r>
              <a:rPr lang="fr-FR" sz="4800" b="1" dirty="0">
                <a:solidFill>
                  <a:srgbClr val="C00000"/>
                </a:solidFill>
              </a:rPr>
              <a:t>50 + 10 + 1 + 1 + 1 + 1 + 1 + 1 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3358584" y="32781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28424" y="4039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3841514" y="22252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E7E2D32-C1A7-FD97-6BF0-63BC8B113249}"/>
              </a:ext>
            </a:extLst>
          </p:cNvPr>
          <p:cNvSpPr/>
          <p:nvPr/>
        </p:nvSpPr>
        <p:spPr>
          <a:xfrm>
            <a:off x="4229204" y="22252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CB7956A1-AB45-B8C7-5DFD-25B059E42832}"/>
              </a:ext>
            </a:extLst>
          </p:cNvPr>
          <p:cNvSpPr/>
          <p:nvPr/>
        </p:nvSpPr>
        <p:spPr>
          <a:xfrm>
            <a:off x="4579917" y="224440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2B92E1D9-C357-F75A-EB11-46695825AC02}"/>
              </a:ext>
            </a:extLst>
          </p:cNvPr>
          <p:cNvSpPr/>
          <p:nvPr/>
        </p:nvSpPr>
        <p:spPr>
          <a:xfrm>
            <a:off x="5656944" y="262429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AF4527E1-D0B6-6DEE-1D3B-EC7B5DC55B78}"/>
              </a:ext>
            </a:extLst>
          </p:cNvPr>
          <p:cNvSpPr/>
          <p:nvPr/>
        </p:nvSpPr>
        <p:spPr>
          <a:xfrm>
            <a:off x="5846227" y="29199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8541AD52-DC7D-3294-9F8A-41B20A2CACDD}"/>
              </a:ext>
            </a:extLst>
          </p:cNvPr>
          <p:cNvSpPr/>
          <p:nvPr/>
        </p:nvSpPr>
        <p:spPr>
          <a:xfrm>
            <a:off x="6010338" y="32452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D5EADB0-FA33-5064-D706-69F268E1F07D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66</a:t>
            </a:r>
          </a:p>
        </p:txBody>
      </p:sp>
    </p:spTree>
    <p:extLst>
      <p:ext uri="{BB962C8B-B14F-4D97-AF65-F5344CB8AC3E}">
        <p14:creationId xmlns:p14="http://schemas.microsoft.com/office/powerpoint/2010/main" val="918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417505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190005" y="1025616"/>
            <a:ext cx="889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/>
              <a:t>90 = </a:t>
            </a:r>
            <a:r>
              <a:rPr lang="fr-FR" sz="4800" b="1" dirty="0">
                <a:solidFill>
                  <a:srgbClr val="C00000"/>
                </a:solidFill>
              </a:rPr>
              <a:t>50 + 10 + 10 + 10 + 10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3358584" y="32781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28424" y="4039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3960979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E7E2D32-C1A7-FD97-6BF0-63BC8B113249}"/>
              </a:ext>
            </a:extLst>
          </p:cNvPr>
          <p:cNvSpPr/>
          <p:nvPr/>
        </p:nvSpPr>
        <p:spPr>
          <a:xfrm>
            <a:off x="4429157" y="293050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CB7956A1-AB45-B8C7-5DFD-25B059E42832}"/>
              </a:ext>
            </a:extLst>
          </p:cNvPr>
          <p:cNvSpPr/>
          <p:nvPr/>
        </p:nvSpPr>
        <p:spPr>
          <a:xfrm>
            <a:off x="4875690" y="297922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7D14826-2075-CD2C-8012-FB58EE2D33CC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302586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11217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53984" y="1033372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/>
              <a:t>15</a:t>
            </a:r>
            <a:r>
              <a:rPr lang="fr-FR" sz="4800" b="1" dirty="0">
                <a:solidFill>
                  <a:srgbClr val="C00000"/>
                </a:solidFill>
              </a:rPr>
              <a:t> </a:t>
            </a:r>
            <a:r>
              <a:rPr lang="fr-FR" sz="4800" b="1" dirty="0"/>
              <a:t>=</a:t>
            </a:r>
            <a:r>
              <a:rPr lang="fr-FR" sz="4800" b="1" dirty="0">
                <a:solidFill>
                  <a:srgbClr val="002060"/>
                </a:solidFill>
              </a:rPr>
              <a:t> </a:t>
            </a:r>
            <a:r>
              <a:rPr lang="fr-FR" sz="4800" b="1" dirty="0">
                <a:solidFill>
                  <a:srgbClr val="C00000"/>
                </a:solidFill>
              </a:rPr>
              <a:t>10 + 5</a:t>
            </a: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5310096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7E29BDC-024B-276B-4600-5BED49323E72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08011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67654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53984" y="1033372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28 = </a:t>
            </a:r>
            <a:r>
              <a:rPr lang="fr-FR" sz="4800" b="1" dirty="0">
                <a:solidFill>
                  <a:srgbClr val="C00000"/>
                </a:solidFill>
              </a:rPr>
              <a:t>10 + 10 + 5 + 1 + 1 + 1 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4605121" y="37126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5310096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7CB0991B-FCC3-E523-336E-A74CC5496BC0}"/>
              </a:ext>
            </a:extLst>
          </p:cNvPr>
          <p:cNvSpPr/>
          <p:nvPr/>
        </p:nvSpPr>
        <p:spPr>
          <a:xfrm>
            <a:off x="5938554" y="517101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833C23AD-C0C2-E1B8-03A6-8CE103E55A0A}"/>
              </a:ext>
            </a:extLst>
          </p:cNvPr>
          <p:cNvSpPr/>
          <p:nvPr/>
        </p:nvSpPr>
        <p:spPr>
          <a:xfrm>
            <a:off x="5981052" y="30945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5020790F-C800-3992-8F9C-C177ED4D8E6F}"/>
              </a:ext>
            </a:extLst>
          </p:cNvPr>
          <p:cNvSpPr/>
          <p:nvPr/>
        </p:nvSpPr>
        <p:spPr>
          <a:xfrm>
            <a:off x="2600190" y="303663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5A63B73-99A1-25F9-2ECB-D5A2E931C222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95540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61992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53984" y="1033372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/>
              <a:t>30 = </a:t>
            </a:r>
            <a:r>
              <a:rPr lang="fr-FR" sz="4800" b="1" dirty="0">
                <a:solidFill>
                  <a:srgbClr val="C00000"/>
                </a:solidFill>
              </a:rPr>
              <a:t>10 + 10 + 10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4605121" y="37126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4431322" y="46047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403990E-C43E-DBA6-E3C9-F9EA2DAC891D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17539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180669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34190" y="1025616"/>
            <a:ext cx="7886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/>
              <a:t>42 = </a:t>
            </a:r>
            <a:r>
              <a:rPr lang="fr-FR" sz="4800" b="1" dirty="0">
                <a:solidFill>
                  <a:srgbClr val="C00000"/>
                </a:solidFill>
              </a:rPr>
              <a:t>10 + 10 + 10 + 10 + 1 + 1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4605121" y="37126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28424" y="4039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4431322" y="46047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E7E2D32-C1A7-FD97-6BF0-63BC8B113249}"/>
              </a:ext>
            </a:extLst>
          </p:cNvPr>
          <p:cNvSpPr/>
          <p:nvPr/>
        </p:nvSpPr>
        <p:spPr>
          <a:xfrm>
            <a:off x="3948392" y="452201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4DAEAE9C-F612-EEB1-0B52-5BFB16004A9D}"/>
              </a:ext>
            </a:extLst>
          </p:cNvPr>
          <p:cNvSpPr/>
          <p:nvPr/>
        </p:nvSpPr>
        <p:spPr>
          <a:xfrm>
            <a:off x="6126439" y="354061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5B23071E-CD58-D178-6A1E-BE7B15FDB8EE}"/>
              </a:ext>
            </a:extLst>
          </p:cNvPr>
          <p:cNvSpPr/>
          <p:nvPr/>
        </p:nvSpPr>
        <p:spPr>
          <a:xfrm>
            <a:off x="2347428" y="446065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32F42B9-3067-8945-55AC-ABB10A7881CA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30551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264</TotalTime>
  <Words>257</Words>
  <Application>Microsoft Office PowerPoint</Application>
  <PresentationFormat>Affichage à l'écran (4:3)</PresentationFormat>
  <Paragraphs>75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55</cp:revision>
  <dcterms:created xsi:type="dcterms:W3CDTF">2023-02-07T14:55:57Z</dcterms:created>
  <dcterms:modified xsi:type="dcterms:W3CDTF">2025-09-03T09:41:21Z</dcterms:modified>
</cp:coreProperties>
</file>